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handoutMasterIdLst>
    <p:handoutMasterId r:id="rId3"/>
  </p:handoutMasterIdLst>
  <p:sldIdLst>
    <p:sldId id="256" r:id="rId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000099"/>
    <a:srgbClr val="FF0066"/>
    <a:srgbClr val="009900"/>
    <a:srgbClr val="990099"/>
    <a:srgbClr val="00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handoutMaster" Target="handoutMasters/handout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3372941-704B-48B4-82A1-B9DB284AFA48}" type="datetimeFigureOut">
              <a:rPr lang="en-US" smtClean="0"/>
              <a:t>2/25/2016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1B0FE2C-10BD-4B15-9113-2A354EE517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314373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46" name="Group 2"/>
          <p:cNvGrpSpPr>
            <a:grpSpLocks/>
          </p:cNvGrpSpPr>
          <p:nvPr/>
        </p:nvGrpSpPr>
        <p:grpSpPr bwMode="auto">
          <a:xfrm>
            <a:off x="0" y="3902075"/>
            <a:ext cx="3400425" cy="2949575"/>
            <a:chOff x="0" y="2458"/>
            <a:chExt cx="2142" cy="1858"/>
          </a:xfrm>
        </p:grpSpPr>
        <p:sp>
          <p:nvSpPr>
            <p:cNvPr id="6147" name="Freeform 3"/>
            <p:cNvSpPr>
              <a:spLocks/>
            </p:cNvSpPr>
            <p:nvPr/>
          </p:nvSpPr>
          <p:spPr bwMode="ltGray">
            <a:xfrm>
              <a:off x="0" y="2508"/>
              <a:ext cx="2142" cy="1804"/>
            </a:xfrm>
            <a:custGeom>
              <a:avLst/>
              <a:gdLst>
                <a:gd name="T0" fmla="*/ 329 w 2135"/>
                <a:gd name="T1" fmla="*/ 66 h 1804"/>
                <a:gd name="T2" fmla="*/ 161 w 2135"/>
                <a:gd name="T3" fmla="*/ 30 h 1804"/>
                <a:gd name="T4" fmla="*/ 0 w 2135"/>
                <a:gd name="T5" fmla="*/ 0 h 1804"/>
                <a:gd name="T6" fmla="*/ 0 w 2135"/>
                <a:gd name="T7" fmla="*/ 12 h 1804"/>
                <a:gd name="T8" fmla="*/ 161 w 2135"/>
                <a:gd name="T9" fmla="*/ 42 h 1804"/>
                <a:gd name="T10" fmla="*/ 323 w 2135"/>
                <a:gd name="T11" fmla="*/ 78 h 1804"/>
                <a:gd name="T12" fmla="*/ 556 w 2135"/>
                <a:gd name="T13" fmla="*/ 150 h 1804"/>
                <a:gd name="T14" fmla="*/ 777 w 2135"/>
                <a:gd name="T15" fmla="*/ 245 h 1804"/>
                <a:gd name="T16" fmla="*/ 993 w 2135"/>
                <a:gd name="T17" fmla="*/ 365 h 1804"/>
                <a:gd name="T18" fmla="*/ 1196 w 2135"/>
                <a:gd name="T19" fmla="*/ 503 h 1804"/>
                <a:gd name="T20" fmla="*/ 1381 w 2135"/>
                <a:gd name="T21" fmla="*/ 653 h 1804"/>
                <a:gd name="T22" fmla="*/ 1555 w 2135"/>
                <a:gd name="T23" fmla="*/ 827 h 1804"/>
                <a:gd name="T24" fmla="*/ 1710 w 2135"/>
                <a:gd name="T25" fmla="*/ 1019 h 1804"/>
                <a:gd name="T26" fmla="*/ 1854 w 2135"/>
                <a:gd name="T27" fmla="*/ 1229 h 1804"/>
                <a:gd name="T28" fmla="*/ 1937 w 2135"/>
                <a:gd name="T29" fmla="*/ 1366 h 1804"/>
                <a:gd name="T30" fmla="*/ 2009 w 2135"/>
                <a:gd name="T31" fmla="*/ 1510 h 1804"/>
                <a:gd name="T32" fmla="*/ 2069 w 2135"/>
                <a:gd name="T33" fmla="*/ 1654 h 1804"/>
                <a:gd name="T34" fmla="*/ 2123 w 2135"/>
                <a:gd name="T35" fmla="*/ 1804 h 1804"/>
                <a:gd name="T36" fmla="*/ 2135 w 2135"/>
                <a:gd name="T37" fmla="*/ 1804 h 1804"/>
                <a:gd name="T38" fmla="*/ 2081 w 2135"/>
                <a:gd name="T39" fmla="*/ 1654 h 1804"/>
                <a:gd name="T40" fmla="*/ 2021 w 2135"/>
                <a:gd name="T41" fmla="*/ 1510 h 1804"/>
                <a:gd name="T42" fmla="*/ 1949 w 2135"/>
                <a:gd name="T43" fmla="*/ 1366 h 1804"/>
                <a:gd name="T44" fmla="*/ 1866 w 2135"/>
                <a:gd name="T45" fmla="*/ 1223 h 1804"/>
                <a:gd name="T46" fmla="*/ 1722 w 2135"/>
                <a:gd name="T47" fmla="*/ 1013 h 1804"/>
                <a:gd name="T48" fmla="*/ 1561 w 2135"/>
                <a:gd name="T49" fmla="*/ 821 h 1804"/>
                <a:gd name="T50" fmla="*/ 1387 w 2135"/>
                <a:gd name="T51" fmla="*/ 647 h 1804"/>
                <a:gd name="T52" fmla="*/ 1202 w 2135"/>
                <a:gd name="T53" fmla="*/ 491 h 1804"/>
                <a:gd name="T54" fmla="*/ 999 w 2135"/>
                <a:gd name="T55" fmla="*/ 353 h 1804"/>
                <a:gd name="T56" fmla="*/ 783 w 2135"/>
                <a:gd name="T57" fmla="*/ 239 h 1804"/>
                <a:gd name="T58" fmla="*/ 562 w 2135"/>
                <a:gd name="T59" fmla="*/ 138 h 1804"/>
                <a:gd name="T60" fmla="*/ 329 w 2135"/>
                <a:gd name="T61" fmla="*/ 66 h 1804"/>
                <a:gd name="T62" fmla="*/ 329 w 2135"/>
                <a:gd name="T63" fmla="*/ 66 h 18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135" h="1804">
                  <a:moveTo>
                    <a:pt x="329" y="66"/>
                  </a:moveTo>
                  <a:lnTo>
                    <a:pt x="161" y="3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161" y="42"/>
                  </a:lnTo>
                  <a:lnTo>
                    <a:pt x="323" y="78"/>
                  </a:lnTo>
                  <a:lnTo>
                    <a:pt x="556" y="150"/>
                  </a:lnTo>
                  <a:lnTo>
                    <a:pt x="777" y="245"/>
                  </a:lnTo>
                  <a:lnTo>
                    <a:pt x="993" y="365"/>
                  </a:lnTo>
                  <a:lnTo>
                    <a:pt x="1196" y="503"/>
                  </a:lnTo>
                  <a:lnTo>
                    <a:pt x="1381" y="653"/>
                  </a:lnTo>
                  <a:lnTo>
                    <a:pt x="1555" y="827"/>
                  </a:lnTo>
                  <a:lnTo>
                    <a:pt x="1710" y="1019"/>
                  </a:lnTo>
                  <a:lnTo>
                    <a:pt x="1854" y="1229"/>
                  </a:lnTo>
                  <a:lnTo>
                    <a:pt x="1937" y="1366"/>
                  </a:lnTo>
                  <a:lnTo>
                    <a:pt x="2009" y="1510"/>
                  </a:lnTo>
                  <a:lnTo>
                    <a:pt x="2069" y="1654"/>
                  </a:lnTo>
                  <a:lnTo>
                    <a:pt x="2123" y="1804"/>
                  </a:lnTo>
                  <a:lnTo>
                    <a:pt x="2135" y="1804"/>
                  </a:lnTo>
                  <a:lnTo>
                    <a:pt x="2081" y="1654"/>
                  </a:lnTo>
                  <a:lnTo>
                    <a:pt x="2021" y="1510"/>
                  </a:lnTo>
                  <a:lnTo>
                    <a:pt x="1949" y="1366"/>
                  </a:lnTo>
                  <a:lnTo>
                    <a:pt x="1866" y="1223"/>
                  </a:lnTo>
                  <a:lnTo>
                    <a:pt x="1722" y="1013"/>
                  </a:lnTo>
                  <a:lnTo>
                    <a:pt x="1561" y="821"/>
                  </a:lnTo>
                  <a:lnTo>
                    <a:pt x="1387" y="647"/>
                  </a:lnTo>
                  <a:lnTo>
                    <a:pt x="1202" y="491"/>
                  </a:lnTo>
                  <a:lnTo>
                    <a:pt x="999" y="353"/>
                  </a:lnTo>
                  <a:lnTo>
                    <a:pt x="783" y="239"/>
                  </a:lnTo>
                  <a:lnTo>
                    <a:pt x="562" y="138"/>
                  </a:lnTo>
                  <a:lnTo>
                    <a:pt x="329" y="66"/>
                  </a:lnTo>
                  <a:lnTo>
                    <a:pt x="329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148" name="Freeform 4"/>
            <p:cNvSpPr>
              <a:spLocks/>
            </p:cNvSpPr>
            <p:nvPr/>
          </p:nvSpPr>
          <p:spPr bwMode="hidden">
            <a:xfrm>
              <a:off x="0" y="2458"/>
              <a:ext cx="1854" cy="1858"/>
            </a:xfrm>
            <a:custGeom>
              <a:avLst/>
              <a:gdLst>
                <a:gd name="T0" fmla="*/ 1854 w 1854"/>
                <a:gd name="T1" fmla="*/ 1858 h 1858"/>
                <a:gd name="T2" fmla="*/ 0 w 1854"/>
                <a:gd name="T3" fmla="*/ 1858 h 1858"/>
                <a:gd name="T4" fmla="*/ 0 w 1854"/>
                <a:gd name="T5" fmla="*/ 0 h 1858"/>
                <a:gd name="T6" fmla="*/ 1854 w 1854"/>
                <a:gd name="T7" fmla="*/ 1858 h 1858"/>
                <a:gd name="T8" fmla="*/ 1854 w 1854"/>
                <a:gd name="T9" fmla="*/ 1858 h 18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54" h="1858">
                  <a:moveTo>
                    <a:pt x="1854" y="1858"/>
                  </a:moveTo>
                  <a:lnTo>
                    <a:pt x="0" y="1858"/>
                  </a:lnTo>
                  <a:lnTo>
                    <a:pt x="0" y="0"/>
                  </a:lnTo>
                  <a:lnTo>
                    <a:pt x="1854" y="1858"/>
                  </a:lnTo>
                  <a:lnTo>
                    <a:pt x="1854" y="185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189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149" name="Freeform 5"/>
            <p:cNvSpPr>
              <a:spLocks/>
            </p:cNvSpPr>
            <p:nvPr/>
          </p:nvSpPr>
          <p:spPr bwMode="ltGray">
            <a:xfrm>
              <a:off x="0" y="2735"/>
              <a:ext cx="1745" cy="1577"/>
            </a:xfrm>
            <a:custGeom>
              <a:avLst/>
              <a:gdLst>
                <a:gd name="T0" fmla="*/ 1640 w 1745"/>
                <a:gd name="T1" fmla="*/ 1377 h 1577"/>
                <a:gd name="T2" fmla="*/ 1692 w 1745"/>
                <a:gd name="T3" fmla="*/ 1479 h 1577"/>
                <a:gd name="T4" fmla="*/ 1732 w 1745"/>
                <a:gd name="T5" fmla="*/ 1577 h 1577"/>
                <a:gd name="T6" fmla="*/ 1745 w 1745"/>
                <a:gd name="T7" fmla="*/ 1577 h 1577"/>
                <a:gd name="T8" fmla="*/ 1703 w 1745"/>
                <a:gd name="T9" fmla="*/ 1469 h 1577"/>
                <a:gd name="T10" fmla="*/ 1649 w 1745"/>
                <a:gd name="T11" fmla="*/ 1367 h 1577"/>
                <a:gd name="T12" fmla="*/ 1535 w 1745"/>
                <a:gd name="T13" fmla="*/ 1157 h 1577"/>
                <a:gd name="T14" fmla="*/ 1395 w 1745"/>
                <a:gd name="T15" fmla="*/ 951 h 1577"/>
                <a:gd name="T16" fmla="*/ 1236 w 1745"/>
                <a:gd name="T17" fmla="*/ 756 h 1577"/>
                <a:gd name="T18" fmla="*/ 1061 w 1745"/>
                <a:gd name="T19" fmla="*/ 582 h 1577"/>
                <a:gd name="T20" fmla="*/ 876 w 1745"/>
                <a:gd name="T21" fmla="*/ 426 h 1577"/>
                <a:gd name="T22" fmla="*/ 672 w 1745"/>
                <a:gd name="T23" fmla="*/ 294 h 1577"/>
                <a:gd name="T24" fmla="*/ 455 w 1745"/>
                <a:gd name="T25" fmla="*/ 174 h 1577"/>
                <a:gd name="T26" fmla="*/ 234 w 1745"/>
                <a:gd name="T27" fmla="*/ 78 h 1577"/>
                <a:gd name="T28" fmla="*/ 0 w 1745"/>
                <a:gd name="T29" fmla="*/ 0 h 1577"/>
                <a:gd name="T30" fmla="*/ 0 w 1745"/>
                <a:gd name="T31" fmla="*/ 12 h 1577"/>
                <a:gd name="T32" fmla="*/ 222 w 1745"/>
                <a:gd name="T33" fmla="*/ 89 h 1577"/>
                <a:gd name="T34" fmla="*/ 446 w 1745"/>
                <a:gd name="T35" fmla="*/ 185 h 1577"/>
                <a:gd name="T36" fmla="*/ 662 w 1745"/>
                <a:gd name="T37" fmla="*/ 305 h 1577"/>
                <a:gd name="T38" fmla="*/ 866 w 1745"/>
                <a:gd name="T39" fmla="*/ 437 h 1577"/>
                <a:gd name="T40" fmla="*/ 1052 w 1745"/>
                <a:gd name="T41" fmla="*/ 593 h 1577"/>
                <a:gd name="T42" fmla="*/ 1226 w 1745"/>
                <a:gd name="T43" fmla="*/ 767 h 1577"/>
                <a:gd name="T44" fmla="*/ 1385 w 1745"/>
                <a:gd name="T45" fmla="*/ 960 h 1577"/>
                <a:gd name="T46" fmla="*/ 1526 w 1745"/>
                <a:gd name="T47" fmla="*/ 1167 h 1577"/>
                <a:gd name="T48" fmla="*/ 1640 w 1745"/>
                <a:gd name="T49" fmla="*/ 1377 h 15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745" h="1577">
                  <a:moveTo>
                    <a:pt x="1640" y="1377"/>
                  </a:moveTo>
                  <a:lnTo>
                    <a:pt x="1692" y="1479"/>
                  </a:lnTo>
                  <a:lnTo>
                    <a:pt x="1732" y="1577"/>
                  </a:lnTo>
                  <a:lnTo>
                    <a:pt x="1745" y="1577"/>
                  </a:lnTo>
                  <a:lnTo>
                    <a:pt x="1703" y="1469"/>
                  </a:lnTo>
                  <a:lnTo>
                    <a:pt x="1649" y="1367"/>
                  </a:lnTo>
                  <a:lnTo>
                    <a:pt x="1535" y="1157"/>
                  </a:lnTo>
                  <a:lnTo>
                    <a:pt x="1395" y="951"/>
                  </a:lnTo>
                  <a:lnTo>
                    <a:pt x="1236" y="756"/>
                  </a:lnTo>
                  <a:lnTo>
                    <a:pt x="1061" y="582"/>
                  </a:lnTo>
                  <a:lnTo>
                    <a:pt x="876" y="426"/>
                  </a:lnTo>
                  <a:lnTo>
                    <a:pt x="672" y="294"/>
                  </a:lnTo>
                  <a:lnTo>
                    <a:pt x="455" y="174"/>
                  </a:lnTo>
                  <a:lnTo>
                    <a:pt x="234" y="78"/>
                  </a:lnTo>
                  <a:lnTo>
                    <a:pt x="0" y="0"/>
                  </a:lnTo>
                  <a:lnTo>
                    <a:pt x="0" y="12"/>
                  </a:lnTo>
                  <a:lnTo>
                    <a:pt x="222" y="89"/>
                  </a:lnTo>
                  <a:lnTo>
                    <a:pt x="446" y="185"/>
                  </a:lnTo>
                  <a:lnTo>
                    <a:pt x="662" y="305"/>
                  </a:lnTo>
                  <a:lnTo>
                    <a:pt x="866" y="437"/>
                  </a:lnTo>
                  <a:lnTo>
                    <a:pt x="1052" y="593"/>
                  </a:lnTo>
                  <a:lnTo>
                    <a:pt x="1226" y="767"/>
                  </a:lnTo>
                  <a:lnTo>
                    <a:pt x="1385" y="960"/>
                  </a:lnTo>
                  <a:lnTo>
                    <a:pt x="1526" y="1167"/>
                  </a:lnTo>
                  <a:lnTo>
                    <a:pt x="1640" y="1377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150" name="Freeform 6"/>
            <p:cNvSpPr>
              <a:spLocks/>
            </p:cNvSpPr>
            <p:nvPr/>
          </p:nvSpPr>
          <p:spPr bwMode="ltGray">
            <a:xfrm>
              <a:off x="0" y="2544"/>
              <a:ext cx="1745" cy="1768"/>
            </a:xfrm>
            <a:custGeom>
              <a:avLst/>
              <a:gdLst>
                <a:gd name="T0" fmla="*/ 0 w 1745"/>
                <a:gd name="T1" fmla="*/ 0 h 1768"/>
                <a:gd name="T2" fmla="*/ 0 w 1745"/>
                <a:gd name="T3" fmla="*/ 12 h 1768"/>
                <a:gd name="T4" fmla="*/ 210 w 1745"/>
                <a:gd name="T5" fmla="*/ 88 h 1768"/>
                <a:gd name="T6" fmla="*/ 426 w 1745"/>
                <a:gd name="T7" fmla="*/ 190 h 1768"/>
                <a:gd name="T8" fmla="*/ 630 w 1745"/>
                <a:gd name="T9" fmla="*/ 304 h 1768"/>
                <a:gd name="T10" fmla="*/ 818 w 1745"/>
                <a:gd name="T11" fmla="*/ 442 h 1768"/>
                <a:gd name="T12" fmla="*/ 998 w 1745"/>
                <a:gd name="T13" fmla="*/ 592 h 1768"/>
                <a:gd name="T14" fmla="*/ 1164 w 1745"/>
                <a:gd name="T15" fmla="*/ 766 h 1768"/>
                <a:gd name="T16" fmla="*/ 1310 w 1745"/>
                <a:gd name="T17" fmla="*/ 942 h 1768"/>
                <a:gd name="T18" fmla="*/ 1454 w 1745"/>
                <a:gd name="T19" fmla="*/ 1146 h 1768"/>
                <a:gd name="T20" fmla="*/ 1536 w 1745"/>
                <a:gd name="T21" fmla="*/ 1298 h 1768"/>
                <a:gd name="T22" fmla="*/ 1614 w 1745"/>
                <a:gd name="T23" fmla="*/ 1456 h 1768"/>
                <a:gd name="T24" fmla="*/ 1682 w 1745"/>
                <a:gd name="T25" fmla="*/ 1616 h 1768"/>
                <a:gd name="T26" fmla="*/ 1733 w 1745"/>
                <a:gd name="T27" fmla="*/ 1768 h 1768"/>
                <a:gd name="T28" fmla="*/ 1745 w 1745"/>
                <a:gd name="T29" fmla="*/ 1768 h 1768"/>
                <a:gd name="T30" fmla="*/ 1691 w 1745"/>
                <a:gd name="T31" fmla="*/ 1606 h 1768"/>
                <a:gd name="T32" fmla="*/ 1623 w 1745"/>
                <a:gd name="T33" fmla="*/ 1445 h 1768"/>
                <a:gd name="T34" fmla="*/ 1547 w 1745"/>
                <a:gd name="T35" fmla="*/ 1288 h 1768"/>
                <a:gd name="T36" fmla="*/ 1463 w 1745"/>
                <a:gd name="T37" fmla="*/ 1136 h 1768"/>
                <a:gd name="T38" fmla="*/ 1320 w 1745"/>
                <a:gd name="T39" fmla="*/ 932 h 1768"/>
                <a:gd name="T40" fmla="*/ 1173 w 1745"/>
                <a:gd name="T41" fmla="*/ 755 h 1768"/>
                <a:gd name="T42" fmla="*/ 1008 w 1745"/>
                <a:gd name="T43" fmla="*/ 581 h 1768"/>
                <a:gd name="T44" fmla="*/ 827 w 1745"/>
                <a:gd name="T45" fmla="*/ 431 h 1768"/>
                <a:gd name="T46" fmla="*/ 642 w 1745"/>
                <a:gd name="T47" fmla="*/ 293 h 1768"/>
                <a:gd name="T48" fmla="*/ 437 w 1745"/>
                <a:gd name="T49" fmla="*/ 179 h 1768"/>
                <a:gd name="T50" fmla="*/ 222 w 1745"/>
                <a:gd name="T51" fmla="*/ 78 h 1768"/>
                <a:gd name="T52" fmla="*/ 0 w 1745"/>
                <a:gd name="T53" fmla="*/ 0 h 1768"/>
                <a:gd name="T54" fmla="*/ 0 w 1745"/>
                <a:gd name="T55" fmla="*/ 0 h 17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745" h="1768">
                  <a:moveTo>
                    <a:pt x="0" y="0"/>
                  </a:moveTo>
                  <a:lnTo>
                    <a:pt x="0" y="12"/>
                  </a:lnTo>
                  <a:lnTo>
                    <a:pt x="210" y="88"/>
                  </a:lnTo>
                  <a:lnTo>
                    <a:pt x="426" y="190"/>
                  </a:lnTo>
                  <a:lnTo>
                    <a:pt x="630" y="304"/>
                  </a:lnTo>
                  <a:lnTo>
                    <a:pt x="818" y="442"/>
                  </a:lnTo>
                  <a:lnTo>
                    <a:pt x="998" y="592"/>
                  </a:lnTo>
                  <a:lnTo>
                    <a:pt x="1164" y="766"/>
                  </a:lnTo>
                  <a:lnTo>
                    <a:pt x="1310" y="942"/>
                  </a:lnTo>
                  <a:lnTo>
                    <a:pt x="1454" y="1146"/>
                  </a:lnTo>
                  <a:lnTo>
                    <a:pt x="1536" y="1298"/>
                  </a:lnTo>
                  <a:lnTo>
                    <a:pt x="1614" y="1456"/>
                  </a:lnTo>
                  <a:lnTo>
                    <a:pt x="1682" y="1616"/>
                  </a:lnTo>
                  <a:lnTo>
                    <a:pt x="1733" y="1768"/>
                  </a:lnTo>
                  <a:lnTo>
                    <a:pt x="1745" y="1768"/>
                  </a:lnTo>
                  <a:lnTo>
                    <a:pt x="1691" y="1606"/>
                  </a:lnTo>
                  <a:lnTo>
                    <a:pt x="1623" y="1445"/>
                  </a:lnTo>
                  <a:lnTo>
                    <a:pt x="1547" y="1288"/>
                  </a:lnTo>
                  <a:lnTo>
                    <a:pt x="1463" y="1136"/>
                  </a:lnTo>
                  <a:lnTo>
                    <a:pt x="1320" y="932"/>
                  </a:lnTo>
                  <a:lnTo>
                    <a:pt x="1173" y="755"/>
                  </a:lnTo>
                  <a:lnTo>
                    <a:pt x="1008" y="581"/>
                  </a:lnTo>
                  <a:lnTo>
                    <a:pt x="827" y="431"/>
                  </a:lnTo>
                  <a:lnTo>
                    <a:pt x="642" y="293"/>
                  </a:lnTo>
                  <a:lnTo>
                    <a:pt x="437" y="179"/>
                  </a:lnTo>
                  <a:lnTo>
                    <a:pt x="222" y="7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151" name="Oval 7"/>
            <p:cNvSpPr>
              <a:spLocks noChangeArrowheads="1"/>
            </p:cNvSpPr>
            <p:nvPr/>
          </p:nvSpPr>
          <p:spPr bwMode="ltGray">
            <a:xfrm>
              <a:off x="209" y="2784"/>
              <a:ext cx="86" cy="86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152" name="Oval 8"/>
            <p:cNvSpPr>
              <a:spLocks noChangeArrowheads="1"/>
            </p:cNvSpPr>
            <p:nvPr/>
          </p:nvSpPr>
          <p:spPr bwMode="ltGray">
            <a:xfrm>
              <a:off x="1536" y="3884"/>
              <a:ext cx="92" cy="9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153" name="Oval 9"/>
            <p:cNvSpPr>
              <a:spLocks noChangeArrowheads="1"/>
            </p:cNvSpPr>
            <p:nvPr/>
          </p:nvSpPr>
          <p:spPr bwMode="ltGray">
            <a:xfrm>
              <a:off x="791" y="2723"/>
              <a:ext cx="121" cy="12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6154" name="Rectangle 10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873250"/>
            <a:ext cx="7772400" cy="1555750"/>
          </a:xfrm>
        </p:spPr>
        <p:txBody>
          <a:bodyPr/>
          <a:lstStyle>
            <a:lvl1pPr>
              <a:defRPr sz="4800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  <p:sp>
        <p:nvSpPr>
          <p:cNvPr id="6155" name="Rectangle 11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  <p:sp>
        <p:nvSpPr>
          <p:cNvPr id="6156" name="Rectangle 12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157" name="Rectangle 13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158" name="Rectangle 14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32BC501A-5480-40D3-AF5C-7BEBB320C234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0C74834-EBD0-4F57-9D4B-1290080C759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11273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D4D5A10-0496-43BA-A52E-B4B4713257B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46425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D322813-EEDB-4699-B886-D7B02D99253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750564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4FF3320-4830-491B-8317-FE5023EBD57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77678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D537E18-130A-4EE5-BD15-96F1503336F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466646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3EBAC2F-5082-474A-A064-10CACF6CAA9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145141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0188387-4F4A-4260-9294-6B326C07F79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613050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A1EF39A-F73F-41DB-8DAF-9D8ECB4E130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128538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18161BA-F09E-486C-B278-67661BC3923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157079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AA9F71-3409-4B8D-9DC6-E2290DF9293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593719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22" name="Group 2"/>
          <p:cNvGrpSpPr>
            <a:grpSpLocks/>
          </p:cNvGrpSpPr>
          <p:nvPr/>
        </p:nvGrpSpPr>
        <p:grpSpPr bwMode="auto">
          <a:xfrm>
            <a:off x="0" y="3902075"/>
            <a:ext cx="3400425" cy="2949575"/>
            <a:chOff x="0" y="2458"/>
            <a:chExt cx="2142" cy="1858"/>
          </a:xfrm>
        </p:grpSpPr>
        <p:sp>
          <p:nvSpPr>
            <p:cNvPr id="5123" name="Freeform 3"/>
            <p:cNvSpPr>
              <a:spLocks/>
            </p:cNvSpPr>
            <p:nvPr/>
          </p:nvSpPr>
          <p:spPr bwMode="ltGray">
            <a:xfrm>
              <a:off x="0" y="2508"/>
              <a:ext cx="2142" cy="1804"/>
            </a:xfrm>
            <a:custGeom>
              <a:avLst/>
              <a:gdLst>
                <a:gd name="T0" fmla="*/ 329 w 2135"/>
                <a:gd name="T1" fmla="*/ 66 h 1804"/>
                <a:gd name="T2" fmla="*/ 161 w 2135"/>
                <a:gd name="T3" fmla="*/ 30 h 1804"/>
                <a:gd name="T4" fmla="*/ 0 w 2135"/>
                <a:gd name="T5" fmla="*/ 0 h 1804"/>
                <a:gd name="T6" fmla="*/ 0 w 2135"/>
                <a:gd name="T7" fmla="*/ 12 h 1804"/>
                <a:gd name="T8" fmla="*/ 161 w 2135"/>
                <a:gd name="T9" fmla="*/ 42 h 1804"/>
                <a:gd name="T10" fmla="*/ 323 w 2135"/>
                <a:gd name="T11" fmla="*/ 78 h 1804"/>
                <a:gd name="T12" fmla="*/ 556 w 2135"/>
                <a:gd name="T13" fmla="*/ 150 h 1804"/>
                <a:gd name="T14" fmla="*/ 777 w 2135"/>
                <a:gd name="T15" fmla="*/ 245 h 1804"/>
                <a:gd name="T16" fmla="*/ 993 w 2135"/>
                <a:gd name="T17" fmla="*/ 365 h 1804"/>
                <a:gd name="T18" fmla="*/ 1196 w 2135"/>
                <a:gd name="T19" fmla="*/ 503 h 1804"/>
                <a:gd name="T20" fmla="*/ 1381 w 2135"/>
                <a:gd name="T21" fmla="*/ 653 h 1804"/>
                <a:gd name="T22" fmla="*/ 1555 w 2135"/>
                <a:gd name="T23" fmla="*/ 827 h 1804"/>
                <a:gd name="T24" fmla="*/ 1710 w 2135"/>
                <a:gd name="T25" fmla="*/ 1019 h 1804"/>
                <a:gd name="T26" fmla="*/ 1854 w 2135"/>
                <a:gd name="T27" fmla="*/ 1229 h 1804"/>
                <a:gd name="T28" fmla="*/ 1937 w 2135"/>
                <a:gd name="T29" fmla="*/ 1366 h 1804"/>
                <a:gd name="T30" fmla="*/ 2009 w 2135"/>
                <a:gd name="T31" fmla="*/ 1510 h 1804"/>
                <a:gd name="T32" fmla="*/ 2069 w 2135"/>
                <a:gd name="T33" fmla="*/ 1654 h 1804"/>
                <a:gd name="T34" fmla="*/ 2123 w 2135"/>
                <a:gd name="T35" fmla="*/ 1804 h 1804"/>
                <a:gd name="T36" fmla="*/ 2135 w 2135"/>
                <a:gd name="T37" fmla="*/ 1804 h 1804"/>
                <a:gd name="T38" fmla="*/ 2081 w 2135"/>
                <a:gd name="T39" fmla="*/ 1654 h 1804"/>
                <a:gd name="T40" fmla="*/ 2021 w 2135"/>
                <a:gd name="T41" fmla="*/ 1510 h 1804"/>
                <a:gd name="T42" fmla="*/ 1949 w 2135"/>
                <a:gd name="T43" fmla="*/ 1366 h 1804"/>
                <a:gd name="T44" fmla="*/ 1866 w 2135"/>
                <a:gd name="T45" fmla="*/ 1223 h 1804"/>
                <a:gd name="T46" fmla="*/ 1722 w 2135"/>
                <a:gd name="T47" fmla="*/ 1013 h 1804"/>
                <a:gd name="T48" fmla="*/ 1561 w 2135"/>
                <a:gd name="T49" fmla="*/ 821 h 1804"/>
                <a:gd name="T50" fmla="*/ 1387 w 2135"/>
                <a:gd name="T51" fmla="*/ 647 h 1804"/>
                <a:gd name="T52" fmla="*/ 1202 w 2135"/>
                <a:gd name="T53" fmla="*/ 491 h 1804"/>
                <a:gd name="T54" fmla="*/ 999 w 2135"/>
                <a:gd name="T55" fmla="*/ 353 h 1804"/>
                <a:gd name="T56" fmla="*/ 783 w 2135"/>
                <a:gd name="T57" fmla="*/ 239 h 1804"/>
                <a:gd name="T58" fmla="*/ 562 w 2135"/>
                <a:gd name="T59" fmla="*/ 138 h 1804"/>
                <a:gd name="T60" fmla="*/ 329 w 2135"/>
                <a:gd name="T61" fmla="*/ 66 h 1804"/>
                <a:gd name="T62" fmla="*/ 329 w 2135"/>
                <a:gd name="T63" fmla="*/ 66 h 18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135" h="1804">
                  <a:moveTo>
                    <a:pt x="329" y="66"/>
                  </a:moveTo>
                  <a:lnTo>
                    <a:pt x="161" y="3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161" y="42"/>
                  </a:lnTo>
                  <a:lnTo>
                    <a:pt x="323" y="78"/>
                  </a:lnTo>
                  <a:lnTo>
                    <a:pt x="556" y="150"/>
                  </a:lnTo>
                  <a:lnTo>
                    <a:pt x="777" y="245"/>
                  </a:lnTo>
                  <a:lnTo>
                    <a:pt x="993" y="365"/>
                  </a:lnTo>
                  <a:lnTo>
                    <a:pt x="1196" y="503"/>
                  </a:lnTo>
                  <a:lnTo>
                    <a:pt x="1381" y="653"/>
                  </a:lnTo>
                  <a:lnTo>
                    <a:pt x="1555" y="827"/>
                  </a:lnTo>
                  <a:lnTo>
                    <a:pt x="1710" y="1019"/>
                  </a:lnTo>
                  <a:lnTo>
                    <a:pt x="1854" y="1229"/>
                  </a:lnTo>
                  <a:lnTo>
                    <a:pt x="1937" y="1366"/>
                  </a:lnTo>
                  <a:lnTo>
                    <a:pt x="2009" y="1510"/>
                  </a:lnTo>
                  <a:lnTo>
                    <a:pt x="2069" y="1654"/>
                  </a:lnTo>
                  <a:lnTo>
                    <a:pt x="2123" y="1804"/>
                  </a:lnTo>
                  <a:lnTo>
                    <a:pt x="2135" y="1804"/>
                  </a:lnTo>
                  <a:lnTo>
                    <a:pt x="2081" y="1654"/>
                  </a:lnTo>
                  <a:lnTo>
                    <a:pt x="2021" y="1510"/>
                  </a:lnTo>
                  <a:lnTo>
                    <a:pt x="1949" y="1366"/>
                  </a:lnTo>
                  <a:lnTo>
                    <a:pt x="1866" y="1223"/>
                  </a:lnTo>
                  <a:lnTo>
                    <a:pt x="1722" y="1013"/>
                  </a:lnTo>
                  <a:lnTo>
                    <a:pt x="1561" y="821"/>
                  </a:lnTo>
                  <a:lnTo>
                    <a:pt x="1387" y="647"/>
                  </a:lnTo>
                  <a:lnTo>
                    <a:pt x="1202" y="491"/>
                  </a:lnTo>
                  <a:lnTo>
                    <a:pt x="999" y="353"/>
                  </a:lnTo>
                  <a:lnTo>
                    <a:pt x="783" y="239"/>
                  </a:lnTo>
                  <a:lnTo>
                    <a:pt x="562" y="138"/>
                  </a:lnTo>
                  <a:lnTo>
                    <a:pt x="329" y="66"/>
                  </a:lnTo>
                  <a:lnTo>
                    <a:pt x="329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124" name="Freeform 4"/>
            <p:cNvSpPr>
              <a:spLocks/>
            </p:cNvSpPr>
            <p:nvPr/>
          </p:nvSpPr>
          <p:spPr bwMode="hidden">
            <a:xfrm>
              <a:off x="0" y="2458"/>
              <a:ext cx="1854" cy="1858"/>
            </a:xfrm>
            <a:custGeom>
              <a:avLst/>
              <a:gdLst>
                <a:gd name="T0" fmla="*/ 1854 w 1854"/>
                <a:gd name="T1" fmla="*/ 1858 h 1858"/>
                <a:gd name="T2" fmla="*/ 0 w 1854"/>
                <a:gd name="T3" fmla="*/ 1858 h 1858"/>
                <a:gd name="T4" fmla="*/ 0 w 1854"/>
                <a:gd name="T5" fmla="*/ 0 h 1858"/>
                <a:gd name="T6" fmla="*/ 1854 w 1854"/>
                <a:gd name="T7" fmla="*/ 1858 h 1858"/>
                <a:gd name="T8" fmla="*/ 1854 w 1854"/>
                <a:gd name="T9" fmla="*/ 1858 h 18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54" h="1858">
                  <a:moveTo>
                    <a:pt x="1854" y="1858"/>
                  </a:moveTo>
                  <a:lnTo>
                    <a:pt x="0" y="1858"/>
                  </a:lnTo>
                  <a:lnTo>
                    <a:pt x="0" y="0"/>
                  </a:lnTo>
                  <a:lnTo>
                    <a:pt x="1854" y="1858"/>
                  </a:lnTo>
                  <a:lnTo>
                    <a:pt x="1854" y="185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189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125" name="Freeform 5"/>
            <p:cNvSpPr>
              <a:spLocks/>
            </p:cNvSpPr>
            <p:nvPr/>
          </p:nvSpPr>
          <p:spPr bwMode="ltGray">
            <a:xfrm>
              <a:off x="0" y="2735"/>
              <a:ext cx="1745" cy="1577"/>
            </a:xfrm>
            <a:custGeom>
              <a:avLst/>
              <a:gdLst>
                <a:gd name="T0" fmla="*/ 1640 w 1745"/>
                <a:gd name="T1" fmla="*/ 1377 h 1577"/>
                <a:gd name="T2" fmla="*/ 1692 w 1745"/>
                <a:gd name="T3" fmla="*/ 1479 h 1577"/>
                <a:gd name="T4" fmla="*/ 1732 w 1745"/>
                <a:gd name="T5" fmla="*/ 1577 h 1577"/>
                <a:gd name="T6" fmla="*/ 1745 w 1745"/>
                <a:gd name="T7" fmla="*/ 1577 h 1577"/>
                <a:gd name="T8" fmla="*/ 1703 w 1745"/>
                <a:gd name="T9" fmla="*/ 1469 h 1577"/>
                <a:gd name="T10" fmla="*/ 1649 w 1745"/>
                <a:gd name="T11" fmla="*/ 1367 h 1577"/>
                <a:gd name="T12" fmla="*/ 1535 w 1745"/>
                <a:gd name="T13" fmla="*/ 1157 h 1577"/>
                <a:gd name="T14" fmla="*/ 1395 w 1745"/>
                <a:gd name="T15" fmla="*/ 951 h 1577"/>
                <a:gd name="T16" fmla="*/ 1236 w 1745"/>
                <a:gd name="T17" fmla="*/ 756 h 1577"/>
                <a:gd name="T18" fmla="*/ 1061 w 1745"/>
                <a:gd name="T19" fmla="*/ 582 h 1577"/>
                <a:gd name="T20" fmla="*/ 876 w 1745"/>
                <a:gd name="T21" fmla="*/ 426 h 1577"/>
                <a:gd name="T22" fmla="*/ 672 w 1745"/>
                <a:gd name="T23" fmla="*/ 294 h 1577"/>
                <a:gd name="T24" fmla="*/ 455 w 1745"/>
                <a:gd name="T25" fmla="*/ 174 h 1577"/>
                <a:gd name="T26" fmla="*/ 234 w 1745"/>
                <a:gd name="T27" fmla="*/ 78 h 1577"/>
                <a:gd name="T28" fmla="*/ 0 w 1745"/>
                <a:gd name="T29" fmla="*/ 0 h 1577"/>
                <a:gd name="T30" fmla="*/ 0 w 1745"/>
                <a:gd name="T31" fmla="*/ 12 h 1577"/>
                <a:gd name="T32" fmla="*/ 222 w 1745"/>
                <a:gd name="T33" fmla="*/ 89 h 1577"/>
                <a:gd name="T34" fmla="*/ 446 w 1745"/>
                <a:gd name="T35" fmla="*/ 185 h 1577"/>
                <a:gd name="T36" fmla="*/ 662 w 1745"/>
                <a:gd name="T37" fmla="*/ 305 h 1577"/>
                <a:gd name="T38" fmla="*/ 866 w 1745"/>
                <a:gd name="T39" fmla="*/ 437 h 1577"/>
                <a:gd name="T40" fmla="*/ 1052 w 1745"/>
                <a:gd name="T41" fmla="*/ 593 h 1577"/>
                <a:gd name="T42" fmla="*/ 1226 w 1745"/>
                <a:gd name="T43" fmla="*/ 767 h 1577"/>
                <a:gd name="T44" fmla="*/ 1385 w 1745"/>
                <a:gd name="T45" fmla="*/ 960 h 1577"/>
                <a:gd name="T46" fmla="*/ 1526 w 1745"/>
                <a:gd name="T47" fmla="*/ 1167 h 1577"/>
                <a:gd name="T48" fmla="*/ 1640 w 1745"/>
                <a:gd name="T49" fmla="*/ 1377 h 15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745" h="1577">
                  <a:moveTo>
                    <a:pt x="1640" y="1377"/>
                  </a:moveTo>
                  <a:lnTo>
                    <a:pt x="1692" y="1479"/>
                  </a:lnTo>
                  <a:lnTo>
                    <a:pt x="1732" y="1577"/>
                  </a:lnTo>
                  <a:lnTo>
                    <a:pt x="1745" y="1577"/>
                  </a:lnTo>
                  <a:lnTo>
                    <a:pt x="1703" y="1469"/>
                  </a:lnTo>
                  <a:lnTo>
                    <a:pt x="1649" y="1367"/>
                  </a:lnTo>
                  <a:lnTo>
                    <a:pt x="1535" y="1157"/>
                  </a:lnTo>
                  <a:lnTo>
                    <a:pt x="1395" y="951"/>
                  </a:lnTo>
                  <a:lnTo>
                    <a:pt x="1236" y="756"/>
                  </a:lnTo>
                  <a:lnTo>
                    <a:pt x="1061" y="582"/>
                  </a:lnTo>
                  <a:lnTo>
                    <a:pt x="876" y="426"/>
                  </a:lnTo>
                  <a:lnTo>
                    <a:pt x="672" y="294"/>
                  </a:lnTo>
                  <a:lnTo>
                    <a:pt x="455" y="174"/>
                  </a:lnTo>
                  <a:lnTo>
                    <a:pt x="234" y="78"/>
                  </a:lnTo>
                  <a:lnTo>
                    <a:pt x="0" y="0"/>
                  </a:lnTo>
                  <a:lnTo>
                    <a:pt x="0" y="12"/>
                  </a:lnTo>
                  <a:lnTo>
                    <a:pt x="222" y="89"/>
                  </a:lnTo>
                  <a:lnTo>
                    <a:pt x="446" y="185"/>
                  </a:lnTo>
                  <a:lnTo>
                    <a:pt x="662" y="305"/>
                  </a:lnTo>
                  <a:lnTo>
                    <a:pt x="866" y="437"/>
                  </a:lnTo>
                  <a:lnTo>
                    <a:pt x="1052" y="593"/>
                  </a:lnTo>
                  <a:lnTo>
                    <a:pt x="1226" y="767"/>
                  </a:lnTo>
                  <a:lnTo>
                    <a:pt x="1385" y="960"/>
                  </a:lnTo>
                  <a:lnTo>
                    <a:pt x="1526" y="1167"/>
                  </a:lnTo>
                  <a:lnTo>
                    <a:pt x="1640" y="1377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126" name="Freeform 6"/>
            <p:cNvSpPr>
              <a:spLocks/>
            </p:cNvSpPr>
            <p:nvPr/>
          </p:nvSpPr>
          <p:spPr bwMode="ltGray">
            <a:xfrm>
              <a:off x="0" y="2544"/>
              <a:ext cx="1745" cy="1768"/>
            </a:xfrm>
            <a:custGeom>
              <a:avLst/>
              <a:gdLst>
                <a:gd name="T0" fmla="*/ 0 w 1745"/>
                <a:gd name="T1" fmla="*/ 0 h 1768"/>
                <a:gd name="T2" fmla="*/ 0 w 1745"/>
                <a:gd name="T3" fmla="*/ 12 h 1768"/>
                <a:gd name="T4" fmla="*/ 210 w 1745"/>
                <a:gd name="T5" fmla="*/ 88 h 1768"/>
                <a:gd name="T6" fmla="*/ 426 w 1745"/>
                <a:gd name="T7" fmla="*/ 190 h 1768"/>
                <a:gd name="T8" fmla="*/ 630 w 1745"/>
                <a:gd name="T9" fmla="*/ 304 h 1768"/>
                <a:gd name="T10" fmla="*/ 818 w 1745"/>
                <a:gd name="T11" fmla="*/ 442 h 1768"/>
                <a:gd name="T12" fmla="*/ 998 w 1745"/>
                <a:gd name="T13" fmla="*/ 592 h 1768"/>
                <a:gd name="T14" fmla="*/ 1164 w 1745"/>
                <a:gd name="T15" fmla="*/ 766 h 1768"/>
                <a:gd name="T16" fmla="*/ 1310 w 1745"/>
                <a:gd name="T17" fmla="*/ 942 h 1768"/>
                <a:gd name="T18" fmla="*/ 1454 w 1745"/>
                <a:gd name="T19" fmla="*/ 1146 h 1768"/>
                <a:gd name="T20" fmla="*/ 1536 w 1745"/>
                <a:gd name="T21" fmla="*/ 1298 h 1768"/>
                <a:gd name="T22" fmla="*/ 1614 w 1745"/>
                <a:gd name="T23" fmla="*/ 1456 h 1768"/>
                <a:gd name="T24" fmla="*/ 1682 w 1745"/>
                <a:gd name="T25" fmla="*/ 1616 h 1768"/>
                <a:gd name="T26" fmla="*/ 1733 w 1745"/>
                <a:gd name="T27" fmla="*/ 1768 h 1768"/>
                <a:gd name="T28" fmla="*/ 1745 w 1745"/>
                <a:gd name="T29" fmla="*/ 1768 h 1768"/>
                <a:gd name="T30" fmla="*/ 1691 w 1745"/>
                <a:gd name="T31" fmla="*/ 1606 h 1768"/>
                <a:gd name="T32" fmla="*/ 1623 w 1745"/>
                <a:gd name="T33" fmla="*/ 1445 h 1768"/>
                <a:gd name="T34" fmla="*/ 1547 w 1745"/>
                <a:gd name="T35" fmla="*/ 1288 h 1768"/>
                <a:gd name="T36" fmla="*/ 1463 w 1745"/>
                <a:gd name="T37" fmla="*/ 1136 h 1768"/>
                <a:gd name="T38" fmla="*/ 1320 w 1745"/>
                <a:gd name="T39" fmla="*/ 932 h 1768"/>
                <a:gd name="T40" fmla="*/ 1173 w 1745"/>
                <a:gd name="T41" fmla="*/ 755 h 1768"/>
                <a:gd name="T42" fmla="*/ 1008 w 1745"/>
                <a:gd name="T43" fmla="*/ 581 h 1768"/>
                <a:gd name="T44" fmla="*/ 827 w 1745"/>
                <a:gd name="T45" fmla="*/ 431 h 1768"/>
                <a:gd name="T46" fmla="*/ 642 w 1745"/>
                <a:gd name="T47" fmla="*/ 293 h 1768"/>
                <a:gd name="T48" fmla="*/ 437 w 1745"/>
                <a:gd name="T49" fmla="*/ 179 h 1768"/>
                <a:gd name="T50" fmla="*/ 222 w 1745"/>
                <a:gd name="T51" fmla="*/ 78 h 1768"/>
                <a:gd name="T52" fmla="*/ 0 w 1745"/>
                <a:gd name="T53" fmla="*/ 0 h 1768"/>
                <a:gd name="T54" fmla="*/ 0 w 1745"/>
                <a:gd name="T55" fmla="*/ 0 h 17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745" h="1768">
                  <a:moveTo>
                    <a:pt x="0" y="0"/>
                  </a:moveTo>
                  <a:lnTo>
                    <a:pt x="0" y="12"/>
                  </a:lnTo>
                  <a:lnTo>
                    <a:pt x="210" y="88"/>
                  </a:lnTo>
                  <a:lnTo>
                    <a:pt x="426" y="190"/>
                  </a:lnTo>
                  <a:lnTo>
                    <a:pt x="630" y="304"/>
                  </a:lnTo>
                  <a:lnTo>
                    <a:pt x="818" y="442"/>
                  </a:lnTo>
                  <a:lnTo>
                    <a:pt x="998" y="592"/>
                  </a:lnTo>
                  <a:lnTo>
                    <a:pt x="1164" y="766"/>
                  </a:lnTo>
                  <a:lnTo>
                    <a:pt x="1310" y="942"/>
                  </a:lnTo>
                  <a:lnTo>
                    <a:pt x="1454" y="1146"/>
                  </a:lnTo>
                  <a:lnTo>
                    <a:pt x="1536" y="1298"/>
                  </a:lnTo>
                  <a:lnTo>
                    <a:pt x="1614" y="1456"/>
                  </a:lnTo>
                  <a:lnTo>
                    <a:pt x="1682" y="1616"/>
                  </a:lnTo>
                  <a:lnTo>
                    <a:pt x="1733" y="1768"/>
                  </a:lnTo>
                  <a:lnTo>
                    <a:pt x="1745" y="1768"/>
                  </a:lnTo>
                  <a:lnTo>
                    <a:pt x="1691" y="1606"/>
                  </a:lnTo>
                  <a:lnTo>
                    <a:pt x="1623" y="1445"/>
                  </a:lnTo>
                  <a:lnTo>
                    <a:pt x="1547" y="1288"/>
                  </a:lnTo>
                  <a:lnTo>
                    <a:pt x="1463" y="1136"/>
                  </a:lnTo>
                  <a:lnTo>
                    <a:pt x="1320" y="932"/>
                  </a:lnTo>
                  <a:lnTo>
                    <a:pt x="1173" y="755"/>
                  </a:lnTo>
                  <a:lnTo>
                    <a:pt x="1008" y="581"/>
                  </a:lnTo>
                  <a:lnTo>
                    <a:pt x="827" y="431"/>
                  </a:lnTo>
                  <a:lnTo>
                    <a:pt x="642" y="293"/>
                  </a:lnTo>
                  <a:lnTo>
                    <a:pt x="437" y="179"/>
                  </a:lnTo>
                  <a:lnTo>
                    <a:pt x="222" y="7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127" name="Oval 7"/>
            <p:cNvSpPr>
              <a:spLocks noChangeArrowheads="1"/>
            </p:cNvSpPr>
            <p:nvPr/>
          </p:nvSpPr>
          <p:spPr bwMode="ltGray">
            <a:xfrm>
              <a:off x="209" y="2784"/>
              <a:ext cx="86" cy="86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128" name="Oval 8"/>
            <p:cNvSpPr>
              <a:spLocks noChangeArrowheads="1"/>
            </p:cNvSpPr>
            <p:nvPr/>
          </p:nvSpPr>
          <p:spPr bwMode="ltGray">
            <a:xfrm>
              <a:off x="1536" y="3884"/>
              <a:ext cx="92" cy="9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129" name="Oval 9"/>
            <p:cNvSpPr>
              <a:spLocks noChangeArrowheads="1"/>
            </p:cNvSpPr>
            <p:nvPr/>
          </p:nvSpPr>
          <p:spPr bwMode="ltGray">
            <a:xfrm>
              <a:off x="791" y="2723"/>
              <a:ext cx="121" cy="12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5130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5131" name="Rectangle 11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5132" name="Rectangle 1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en-US" altLang="en-US"/>
          </a:p>
        </p:txBody>
      </p:sp>
      <p:sp>
        <p:nvSpPr>
          <p:cNvPr id="5133" name="Rectangle 1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en-US" altLang="en-US"/>
          </a:p>
        </p:txBody>
      </p:sp>
      <p:sp>
        <p:nvSpPr>
          <p:cNvPr id="5134" name="Rectangle 1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fld id="{35F26C20-ADEE-4E71-BAD5-1B4B53DF97BC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iming>
    <p:tnLst>
      <p:par>
        <p:cTn id="1" dur="indefinite" restart="never" nodeType="tmRoot"/>
      </p:par>
    </p:tnLst>
  </p:timing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75000"/>
        <a:buFont typeface="Wingdings" pitchFamily="2" charset="2"/>
        <a:buChar char="l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itchFamily="2" charset="2"/>
        <a:buChar char="l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l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>
          <a:xfrm>
            <a:off x="0" y="-152400"/>
            <a:ext cx="9144000" cy="1139825"/>
          </a:xfrm>
        </p:spPr>
        <p:txBody>
          <a:bodyPr/>
          <a:lstStyle/>
          <a:p>
            <a:r>
              <a:rPr lang="en-US" altLang="en-US" sz="3200" dirty="0"/>
              <a:t>Me llamo __________ Clase </a:t>
            </a:r>
            <a:r>
              <a:rPr lang="en-US" altLang="en-US" sz="3200" dirty="0" smtClean="0"/>
              <a:t>602</a:t>
            </a:r>
            <a:r>
              <a:rPr lang="en-US" altLang="en-US" sz="3200" dirty="0"/>
              <a:t/>
            </a:r>
            <a:br>
              <a:rPr lang="en-US" altLang="en-US" sz="3200" dirty="0"/>
            </a:br>
            <a:r>
              <a:rPr lang="en-US" altLang="en-US" sz="3200" dirty="0"/>
              <a:t>La fecha es el </a:t>
            </a:r>
            <a:r>
              <a:rPr lang="en-US" altLang="en-US" sz="3200" dirty="0" smtClean="0"/>
              <a:t>25 </a:t>
            </a:r>
            <a:r>
              <a:rPr lang="en-US" altLang="en-US" sz="3200" dirty="0"/>
              <a:t>de </a:t>
            </a:r>
            <a:r>
              <a:rPr lang="en-US" altLang="en-US" sz="3200" dirty="0" err="1" smtClean="0"/>
              <a:t>febrero</a:t>
            </a:r>
            <a:r>
              <a:rPr lang="en-US" altLang="en-US" sz="3200" dirty="0" smtClean="0"/>
              <a:t> </a:t>
            </a:r>
            <a:r>
              <a:rPr lang="en-US" altLang="en-US" sz="3200" dirty="0"/>
              <a:t>del </a:t>
            </a:r>
            <a:r>
              <a:rPr lang="en-US" altLang="en-US" sz="3200" dirty="0" smtClean="0"/>
              <a:t>2016</a:t>
            </a:r>
            <a:endParaRPr lang="en-US" altLang="en-US" sz="3200" dirty="0"/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0" y="914400"/>
            <a:ext cx="9144000" cy="5562600"/>
          </a:xfrm>
        </p:spPr>
        <p:txBody>
          <a:bodyPr/>
          <a:lstStyle/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es-ES_tradnl" altLang="en-US" sz="3000" b="1" dirty="0">
                <a:solidFill>
                  <a:schemeClr val="accent1"/>
                </a:solidFill>
              </a:rPr>
              <a:t>Propósito # </a:t>
            </a:r>
            <a:r>
              <a:rPr lang="es-ES_tradnl" altLang="en-US" sz="3000" b="1" dirty="0" smtClean="0">
                <a:solidFill>
                  <a:schemeClr val="accent1"/>
                </a:solidFill>
              </a:rPr>
              <a:t>51:</a:t>
            </a:r>
            <a:r>
              <a:rPr lang="es-ES_tradnl" altLang="en-US" sz="3000" dirty="0" smtClean="0">
                <a:solidFill>
                  <a:schemeClr val="accent1"/>
                </a:solidFill>
              </a:rPr>
              <a:t> </a:t>
            </a:r>
            <a:r>
              <a:rPr lang="es-ES_tradnl" altLang="en-US" sz="3000" dirty="0"/>
              <a:t>¿Cómo son tus clases</a:t>
            </a:r>
            <a:r>
              <a:rPr lang="es-ES_tradnl" altLang="en-US" sz="3000" dirty="0" smtClean="0"/>
              <a:t>?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es-ES_tradnl" altLang="en-US" sz="3000" i="1" dirty="0" smtClean="0">
                <a:solidFill>
                  <a:srgbClr val="92D050"/>
                </a:solidFill>
              </a:rPr>
              <a:t>L.O.- To </a:t>
            </a:r>
            <a:r>
              <a:rPr lang="es-ES_tradnl" altLang="en-US" sz="3000" i="1" dirty="0" err="1" smtClean="0">
                <a:solidFill>
                  <a:srgbClr val="92D050"/>
                </a:solidFill>
              </a:rPr>
              <a:t>review</a:t>
            </a:r>
            <a:r>
              <a:rPr lang="es-ES_tradnl" altLang="en-US" sz="3000" i="1" dirty="0" smtClean="0">
                <a:solidFill>
                  <a:srgbClr val="92D050"/>
                </a:solidFill>
              </a:rPr>
              <a:t> </a:t>
            </a:r>
            <a:r>
              <a:rPr lang="es-ES_tradnl" altLang="en-US" sz="3000" i="1" dirty="0" err="1" smtClean="0">
                <a:solidFill>
                  <a:srgbClr val="92D050"/>
                </a:solidFill>
              </a:rPr>
              <a:t>the</a:t>
            </a:r>
            <a:r>
              <a:rPr lang="es-ES_tradnl" altLang="en-US" sz="3000" i="1" dirty="0" smtClean="0">
                <a:solidFill>
                  <a:srgbClr val="92D050"/>
                </a:solidFill>
              </a:rPr>
              <a:t> </a:t>
            </a:r>
            <a:r>
              <a:rPr lang="es-ES_tradnl" altLang="en-US" sz="3000" i="1" dirty="0" err="1" smtClean="0">
                <a:solidFill>
                  <a:srgbClr val="92D050"/>
                </a:solidFill>
              </a:rPr>
              <a:t>possessive</a:t>
            </a:r>
            <a:r>
              <a:rPr lang="es-ES_tradnl" altLang="en-US" sz="3000" i="1" dirty="0" smtClean="0">
                <a:solidFill>
                  <a:srgbClr val="92D050"/>
                </a:solidFill>
              </a:rPr>
              <a:t> </a:t>
            </a:r>
            <a:r>
              <a:rPr lang="es-ES_tradnl" altLang="en-US" sz="3000" i="1" dirty="0" err="1" smtClean="0">
                <a:solidFill>
                  <a:srgbClr val="92D050"/>
                </a:solidFill>
              </a:rPr>
              <a:t>adjectives</a:t>
            </a:r>
            <a:endParaRPr lang="es-ES_tradnl" altLang="en-US" sz="3000" i="1" dirty="0">
              <a:solidFill>
                <a:srgbClr val="92D050"/>
              </a:solidFill>
            </a:endParaRPr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es-ES_tradnl" altLang="en-US" sz="3000" b="1" dirty="0">
                <a:solidFill>
                  <a:schemeClr val="accent1"/>
                </a:solidFill>
              </a:rPr>
              <a:t>Actividad Inicial:</a:t>
            </a:r>
          </a:p>
          <a:p>
            <a:pPr marL="609600" indent="-609600">
              <a:lnSpc>
                <a:spcPct val="90000"/>
              </a:lnSpc>
            </a:pPr>
            <a:r>
              <a:rPr lang="es-ES_tradnl" altLang="en-US" sz="3000" dirty="0" err="1" smtClean="0"/>
              <a:t>Copy</a:t>
            </a:r>
            <a:r>
              <a:rPr lang="es-ES_tradnl" altLang="en-US" sz="3000" dirty="0" smtClean="0"/>
              <a:t> and </a:t>
            </a:r>
            <a:r>
              <a:rPr lang="es-ES_tradnl" altLang="en-US" sz="3000" dirty="0" err="1" smtClean="0"/>
              <a:t>answer</a:t>
            </a:r>
            <a:r>
              <a:rPr lang="es-ES_tradnl" altLang="en-US" sz="3000" dirty="0" smtClean="0"/>
              <a:t> </a:t>
            </a:r>
            <a:r>
              <a:rPr lang="es-ES_tradnl" altLang="en-US" sz="3000" dirty="0" err="1" smtClean="0"/>
              <a:t>according</a:t>
            </a:r>
            <a:r>
              <a:rPr lang="es-ES_tradnl" altLang="en-US" sz="3000" dirty="0" smtClean="0"/>
              <a:t> </a:t>
            </a:r>
            <a:r>
              <a:rPr lang="es-ES_tradnl" altLang="en-US" sz="3000" dirty="0" err="1" smtClean="0"/>
              <a:t>to</a:t>
            </a:r>
            <a:r>
              <a:rPr lang="es-ES_tradnl" altLang="en-US" sz="3000" dirty="0" smtClean="0"/>
              <a:t> </a:t>
            </a:r>
            <a:r>
              <a:rPr lang="es-ES_tradnl" altLang="en-US" sz="3000" dirty="0" err="1" smtClean="0"/>
              <a:t>the</a:t>
            </a:r>
            <a:r>
              <a:rPr lang="es-ES_tradnl" altLang="en-US" sz="3000" dirty="0" smtClean="0"/>
              <a:t> </a:t>
            </a:r>
            <a:r>
              <a:rPr lang="es-ES_tradnl" altLang="en-US" sz="3000" dirty="0" err="1" smtClean="0"/>
              <a:t>model</a:t>
            </a:r>
            <a:r>
              <a:rPr lang="es-ES_tradnl" altLang="en-US" sz="3000" dirty="0" smtClean="0"/>
              <a:t>.</a:t>
            </a:r>
            <a:endParaRPr lang="es-ES_tradnl" altLang="en-US" sz="3000" dirty="0"/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s-ES_tradnl" altLang="en-US" sz="3000" dirty="0"/>
              <a:t>El hermano de </a:t>
            </a:r>
            <a:r>
              <a:rPr lang="es-ES_tradnl" altLang="en-US" sz="3000" dirty="0" smtClean="0"/>
              <a:t>Paco / </a:t>
            </a:r>
            <a:r>
              <a:rPr lang="es-ES_tradnl" altLang="en-US" sz="3000" dirty="0"/>
              <a:t>inteligente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es-ES_tradnl" altLang="en-US" sz="3000" dirty="0">
                <a:solidFill>
                  <a:schemeClr val="accent2"/>
                </a:solidFill>
              </a:rPr>
              <a:t>- </a:t>
            </a:r>
            <a:r>
              <a:rPr lang="es-ES_tradnl" altLang="en-US" sz="3000" dirty="0">
                <a:solidFill>
                  <a:srgbClr val="FFC000"/>
                </a:solidFill>
              </a:rPr>
              <a:t>¿Es el hermano de Paco?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es-ES_tradnl" altLang="en-US" sz="3000" dirty="0">
                <a:solidFill>
                  <a:srgbClr val="FFC000"/>
                </a:solidFill>
              </a:rPr>
              <a:t>- Si, es su hermano. Su hermano es inteligente.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 startAt="2"/>
            </a:pPr>
            <a:r>
              <a:rPr lang="es-ES_tradnl" altLang="en-US" sz="3000" dirty="0"/>
              <a:t>Las hermanas de </a:t>
            </a:r>
            <a:r>
              <a:rPr lang="es-ES_tradnl" altLang="en-US" sz="3000" dirty="0" smtClean="0"/>
              <a:t>Eduardo / gemelas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 startAt="2"/>
            </a:pPr>
            <a:r>
              <a:rPr lang="es-ES_tradnl" altLang="en-US" sz="3000" dirty="0" smtClean="0"/>
              <a:t>Los amigos de Mari / alumnos en la misma escuela.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 startAt="2"/>
            </a:pPr>
            <a:r>
              <a:rPr lang="es-ES_tradnl" altLang="en-US" sz="3000" dirty="0" smtClean="0"/>
              <a:t>El perro de ellos / cariñoso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 startAt="2"/>
            </a:pPr>
            <a:r>
              <a:rPr lang="es-ES_tradnl" altLang="en-US" sz="3000" dirty="0" smtClean="0"/>
              <a:t>La casa de los Gómez / bonita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rbit">
  <a:themeElements>
    <a:clrScheme name="Oriel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Orbit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rbit 1">
        <a:dk1>
          <a:srgbClr val="010199"/>
        </a:dk1>
        <a:lt1>
          <a:srgbClr val="FFFFFF"/>
        </a:lt1>
        <a:dk2>
          <a:srgbClr val="000000"/>
        </a:dk2>
        <a:lt2>
          <a:srgbClr val="B2B2B2"/>
        </a:lt2>
        <a:accent1>
          <a:srgbClr val="3399FF"/>
        </a:accent1>
        <a:accent2>
          <a:srgbClr val="666699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5C5C8A"/>
        </a:accent6>
        <a:hlink>
          <a:srgbClr val="FFFFCC"/>
        </a:hlink>
        <a:folHlink>
          <a:srgbClr val="FF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bit 2">
        <a:dk1>
          <a:srgbClr val="008000"/>
        </a:dk1>
        <a:lt1>
          <a:srgbClr val="FFFFFF"/>
        </a:lt1>
        <a:dk2>
          <a:srgbClr val="003300"/>
        </a:dk2>
        <a:lt2>
          <a:srgbClr val="C0C0C0"/>
        </a:lt2>
        <a:accent1>
          <a:srgbClr val="99CC00"/>
        </a:accent1>
        <a:accent2>
          <a:srgbClr val="527C3A"/>
        </a:accent2>
        <a:accent3>
          <a:srgbClr val="AAADAA"/>
        </a:accent3>
        <a:accent4>
          <a:srgbClr val="DADADA"/>
        </a:accent4>
        <a:accent5>
          <a:srgbClr val="CAE2AA"/>
        </a:accent5>
        <a:accent6>
          <a:srgbClr val="497034"/>
        </a:accent6>
        <a:hlink>
          <a:srgbClr val="33CC33"/>
        </a:hlink>
        <a:folHlink>
          <a:srgbClr val="C1FF8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bit 3">
        <a:dk1>
          <a:srgbClr val="000066"/>
        </a:dk1>
        <a:lt1>
          <a:srgbClr val="FFFFFF"/>
        </a:lt1>
        <a:dk2>
          <a:srgbClr val="000099"/>
        </a:dk2>
        <a:lt2>
          <a:srgbClr val="9FBFFF"/>
        </a:lt2>
        <a:accent1>
          <a:srgbClr val="0099CC"/>
        </a:accent1>
        <a:accent2>
          <a:srgbClr val="00CC66"/>
        </a:accent2>
        <a:accent3>
          <a:srgbClr val="AAAACA"/>
        </a:accent3>
        <a:accent4>
          <a:srgbClr val="DADADA"/>
        </a:accent4>
        <a:accent5>
          <a:srgbClr val="AACAE2"/>
        </a:accent5>
        <a:accent6>
          <a:srgbClr val="00B95C"/>
        </a:accent6>
        <a:hlink>
          <a:srgbClr val="00FFFF"/>
        </a:hlink>
        <a:folHlink>
          <a:srgbClr val="CDE6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bit 4">
        <a:dk1>
          <a:srgbClr val="00ACA8"/>
        </a:dk1>
        <a:lt1>
          <a:srgbClr val="FFFFFF"/>
        </a:lt1>
        <a:dk2>
          <a:srgbClr val="006666"/>
        </a:dk2>
        <a:lt2>
          <a:srgbClr val="FFFF99"/>
        </a:lt2>
        <a:accent1>
          <a:srgbClr val="0099CC"/>
        </a:accent1>
        <a:accent2>
          <a:srgbClr val="6D6FC7"/>
        </a:accent2>
        <a:accent3>
          <a:srgbClr val="AAB8B8"/>
        </a:accent3>
        <a:accent4>
          <a:srgbClr val="DADADA"/>
        </a:accent4>
        <a:accent5>
          <a:srgbClr val="AACAE2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bit 5">
        <a:dk1>
          <a:srgbClr val="BA0023"/>
        </a:dk1>
        <a:lt1>
          <a:srgbClr val="FFFFFF"/>
        </a:lt1>
        <a:dk2>
          <a:srgbClr val="800000"/>
        </a:dk2>
        <a:lt2>
          <a:srgbClr val="FFFF99"/>
        </a:lt2>
        <a:accent1>
          <a:srgbClr val="FF6600"/>
        </a:accent1>
        <a:accent2>
          <a:srgbClr val="C5543D"/>
        </a:accent2>
        <a:accent3>
          <a:srgbClr val="C0AAAA"/>
        </a:accent3>
        <a:accent4>
          <a:srgbClr val="DADADA"/>
        </a:accent4>
        <a:accent5>
          <a:srgbClr val="FFB8AA"/>
        </a:accent5>
        <a:accent6>
          <a:srgbClr val="B24B36"/>
        </a:accent6>
        <a:hlink>
          <a:srgbClr val="FFFF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bit 6">
        <a:dk1>
          <a:srgbClr val="6D776E"/>
        </a:dk1>
        <a:lt1>
          <a:srgbClr val="FFFFFF"/>
        </a:lt1>
        <a:dk2>
          <a:srgbClr val="575863"/>
        </a:dk2>
        <a:lt2>
          <a:srgbClr val="DDDDDD"/>
        </a:lt2>
        <a:accent1>
          <a:srgbClr val="0099CC"/>
        </a:accent1>
        <a:accent2>
          <a:srgbClr val="939EA9"/>
        </a:accent2>
        <a:accent3>
          <a:srgbClr val="B4B4B7"/>
        </a:accent3>
        <a:accent4>
          <a:srgbClr val="DADADA"/>
        </a:accent4>
        <a:accent5>
          <a:srgbClr val="AACAE2"/>
        </a:accent5>
        <a:accent6>
          <a:srgbClr val="858F99"/>
        </a:accent6>
        <a:hlink>
          <a:srgbClr val="FFCC00"/>
        </a:hlink>
        <a:folHlink>
          <a:srgbClr val="BD894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bit 7">
        <a:dk1>
          <a:srgbClr val="A28A84"/>
        </a:dk1>
        <a:lt1>
          <a:srgbClr val="FFFFFF"/>
        </a:lt1>
        <a:dk2>
          <a:srgbClr val="765E58"/>
        </a:dk2>
        <a:lt2>
          <a:srgbClr val="DDDDDD"/>
        </a:lt2>
        <a:accent1>
          <a:srgbClr val="CC6600"/>
        </a:accent1>
        <a:accent2>
          <a:srgbClr val="CC9900"/>
        </a:accent2>
        <a:accent3>
          <a:srgbClr val="BDB6B4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FFCC00"/>
        </a:hlink>
        <a:folHlink>
          <a:srgbClr val="FFFFB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bit 8">
        <a:dk1>
          <a:srgbClr val="000000"/>
        </a:dk1>
        <a:lt1>
          <a:srgbClr val="C5D9ED"/>
        </a:lt1>
        <a:dk2>
          <a:srgbClr val="000000"/>
        </a:dk2>
        <a:lt2>
          <a:srgbClr val="FFFFFF"/>
        </a:lt2>
        <a:accent1>
          <a:srgbClr val="F3F6FF"/>
        </a:accent1>
        <a:accent2>
          <a:srgbClr val="33CCCC"/>
        </a:accent2>
        <a:accent3>
          <a:srgbClr val="DFE9F4"/>
        </a:accent3>
        <a:accent4>
          <a:srgbClr val="000000"/>
        </a:accent4>
        <a:accent5>
          <a:srgbClr val="F8FAFF"/>
        </a:accent5>
        <a:accent6>
          <a:srgbClr val="2DB9B9"/>
        </a:accent6>
        <a:hlink>
          <a:srgbClr val="0000FF"/>
        </a:hlink>
        <a:folHlink>
          <a:srgbClr val="00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rbit 9">
        <a:dk1>
          <a:srgbClr val="FFFFFF"/>
        </a:dk1>
        <a:lt1>
          <a:srgbClr val="FFFFFF"/>
        </a:lt1>
        <a:dk2>
          <a:srgbClr val="AAAAC6"/>
        </a:dk2>
        <a:lt2>
          <a:srgbClr val="FFFFCC"/>
        </a:lt2>
        <a:accent1>
          <a:srgbClr val="66667E"/>
        </a:accent1>
        <a:accent2>
          <a:srgbClr val="629157"/>
        </a:accent2>
        <a:accent3>
          <a:srgbClr val="D2D2DF"/>
        </a:accent3>
        <a:accent4>
          <a:srgbClr val="DADADA"/>
        </a:accent4>
        <a:accent5>
          <a:srgbClr val="B8B8C0"/>
        </a:accent5>
        <a:accent6>
          <a:srgbClr val="58834E"/>
        </a:accent6>
        <a:hlink>
          <a:srgbClr val="6600CC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Orbit</Template>
  <TotalTime>1193</TotalTime>
  <Words>89</Words>
  <Application>Microsoft Office PowerPoint</Application>
  <PresentationFormat>On-screen Show (4:3)</PresentationFormat>
  <Paragraphs>12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Orbit</vt:lpstr>
      <vt:lpstr>Me llamo __________ Clase 602 La fecha es el 25 de febrero del 2016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 Clase 9N La fecha es el 17 de mayo del 2012</dc:title>
  <dc:creator>Helen Zumaeta</dc:creator>
  <cp:lastModifiedBy>Helen Zumaeta</cp:lastModifiedBy>
  <cp:revision>23</cp:revision>
  <cp:lastPrinted>2016-02-25T16:08:05Z</cp:lastPrinted>
  <dcterms:created xsi:type="dcterms:W3CDTF">2012-05-16T20:34:28Z</dcterms:created>
  <dcterms:modified xsi:type="dcterms:W3CDTF">2016-02-25T19:39:22Z</dcterms:modified>
</cp:coreProperties>
</file>